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9"/>
  </p:notesMasterIdLst>
  <p:sldIdLst>
    <p:sldId id="2300" r:id="rId2"/>
    <p:sldId id="2368" r:id="rId3"/>
    <p:sldId id="2430" r:id="rId4"/>
    <p:sldId id="2431" r:id="rId5"/>
    <p:sldId id="2432" r:id="rId6"/>
    <p:sldId id="2369" r:id="rId7"/>
    <p:sldId id="2433" r:id="rId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 autoAdjust="0"/>
    <p:restoredTop sz="99409" autoAdjust="0"/>
  </p:normalViewPr>
  <p:slideViewPr>
    <p:cSldViewPr snapToGrid="0" snapToObjects="1">
      <p:cViewPr>
        <p:scale>
          <a:sx n="57" d="100"/>
          <a:sy n="57" d="100"/>
        </p:scale>
        <p:origin x="-376" y="-8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3119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@</a:t>
            </a:r>
            <a:r>
              <a:rPr lang="en-US" sz="2400" b="1" i="0" spc="150" dirty="0" err="1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steven_king</a:t>
            </a:r>
            <a:r>
              <a:rPr lang="en-US" sz="2400" b="1" i="0" spc="150" baseline="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UNC</a:t>
            </a: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4016" r:id="rId3"/>
    <p:sldLayoutId id="2147484012" r:id="rId4"/>
    <p:sldLayoutId id="2147484014" r:id="rId5"/>
    <p:sldLayoutId id="2147484015" r:id="rId6"/>
    <p:sldLayoutId id="2147484010" r:id="rId7"/>
    <p:sldLayoutId id="2147484022" r:id="rId8"/>
    <p:sldLayoutId id="2147484024" r:id="rId9"/>
    <p:sldLayoutId id="2147484027" r:id="rId10"/>
    <p:sldLayoutId id="2147484030" r:id="rId1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53332" y="5732096"/>
            <a:ext cx="10270991" cy="3119444"/>
            <a:chOff x="7053332" y="5709794"/>
            <a:chExt cx="10270991" cy="3119444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7053332" y="5709794"/>
              <a:ext cx="10270991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Steven King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9555454" y="8398351"/>
              <a:ext cx="53276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Professor of Interactive Media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9048177" y="1249129"/>
            <a:ext cx="633987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Steven King is a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199832" y="666698"/>
            <a:ext cx="4037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In a particular order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17203924" y="3934843"/>
            <a:ext cx="3586367" cy="4287355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61"/>
              </a:cxn>
              <a:cxn ang="0">
                <a:pos x="1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5" y="120"/>
              </a:cxn>
              <a:cxn ang="0">
                <a:pos x="186" y="120"/>
              </a:cxn>
              <a:cxn ang="0">
                <a:pos x="246" y="84"/>
              </a:cxn>
              <a:cxn ang="0">
                <a:pos x="269" y="106"/>
              </a:cxn>
              <a:cxn ang="0">
                <a:pos x="283" y="120"/>
              </a:cxn>
              <a:cxn ang="0">
                <a:pos x="288" y="126"/>
              </a:cxn>
              <a:cxn ang="0">
                <a:pos x="252" y="186"/>
              </a:cxn>
              <a:cxn ang="0">
                <a:pos x="287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  <a:cxn ang="0">
                <a:pos x="175" y="376"/>
              </a:cxn>
              <a:cxn ang="0">
                <a:pos x="174" y="376"/>
              </a:cxn>
              <a:cxn ang="0">
                <a:pos x="175" y="377"/>
              </a:cxn>
              <a:cxn ang="0">
                <a:pos x="187" y="406"/>
              </a:cxn>
              <a:cxn ang="0">
                <a:pos x="175" y="434"/>
              </a:cxn>
              <a:cxn ang="0">
                <a:pos x="146" y="446"/>
              </a:cxn>
              <a:cxn ang="0">
                <a:pos x="117" y="434"/>
              </a:cxn>
              <a:cxn ang="0">
                <a:pos x="106" y="406"/>
              </a:cxn>
              <a:cxn ang="0">
                <a:pos x="117" y="377"/>
              </a:cxn>
              <a:cxn ang="0">
                <a:pos x="118" y="376"/>
              </a:cxn>
              <a:cxn ang="0">
                <a:pos x="117" y="376"/>
              </a:cxn>
              <a:cxn ang="0">
                <a:pos x="0" y="376"/>
              </a:cxn>
              <a:cxn ang="0">
                <a:pos x="0" y="253"/>
              </a:cxn>
              <a:cxn ang="0">
                <a:pos x="3" y="253"/>
              </a:cxn>
              <a:cxn ang="0">
                <a:pos x="32" y="265"/>
              </a:cxn>
              <a:cxn ang="0">
                <a:pos x="61" y="253"/>
              </a:cxn>
              <a:cxn ang="0">
                <a:pos x="73" y="224"/>
              </a:cxn>
              <a:cxn ang="0">
                <a:pos x="61" y="196"/>
              </a:cxn>
              <a:cxn ang="0">
                <a:pos x="32" y="184"/>
              </a:cxn>
              <a:cxn ang="0">
                <a:pos x="3" y="196"/>
              </a:cxn>
              <a:cxn ang="0">
                <a:pos x="0" y="196"/>
              </a:cxn>
            </a:cxnLst>
            <a:rect l="0" t="0" r="r" b="b"/>
            <a:pathLst>
              <a:path w="374" h="446">
                <a:moveTo>
                  <a:pt x="0" y="196"/>
                </a:move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1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6" y="95"/>
                  <a:pt x="166" y="106"/>
                  <a:pt x="185" y="120"/>
                </a:cubicBezTo>
                <a:cubicBezTo>
                  <a:pt x="185" y="120"/>
                  <a:pt x="185" y="120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69" y="106"/>
                </a:cubicBezTo>
                <a:cubicBezTo>
                  <a:pt x="274" y="111"/>
                  <a:pt x="278" y="115"/>
                  <a:pt x="283" y="120"/>
                </a:cubicBezTo>
                <a:cubicBezTo>
                  <a:pt x="284" y="122"/>
                  <a:pt x="286" y="124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7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ubicBezTo>
                  <a:pt x="175" y="376"/>
                  <a:pt x="175" y="376"/>
                  <a:pt x="175" y="376"/>
                </a:cubicBezTo>
                <a:cubicBezTo>
                  <a:pt x="174" y="376"/>
                  <a:pt x="174" y="376"/>
                  <a:pt x="174" y="376"/>
                </a:cubicBezTo>
                <a:cubicBezTo>
                  <a:pt x="174" y="376"/>
                  <a:pt x="175" y="377"/>
                  <a:pt x="175" y="377"/>
                </a:cubicBezTo>
                <a:cubicBezTo>
                  <a:pt x="183" y="385"/>
                  <a:pt x="187" y="395"/>
                  <a:pt x="187" y="406"/>
                </a:cubicBezTo>
                <a:cubicBezTo>
                  <a:pt x="187" y="417"/>
                  <a:pt x="183" y="427"/>
                  <a:pt x="175" y="434"/>
                </a:cubicBezTo>
                <a:cubicBezTo>
                  <a:pt x="167" y="442"/>
                  <a:pt x="157" y="446"/>
                  <a:pt x="146" y="446"/>
                </a:cubicBezTo>
                <a:cubicBezTo>
                  <a:pt x="135" y="446"/>
                  <a:pt x="125" y="442"/>
                  <a:pt x="117" y="434"/>
                </a:cubicBezTo>
                <a:cubicBezTo>
                  <a:pt x="110" y="427"/>
                  <a:pt x="106" y="417"/>
                  <a:pt x="106" y="406"/>
                </a:cubicBezTo>
                <a:cubicBezTo>
                  <a:pt x="106" y="395"/>
                  <a:pt x="110" y="385"/>
                  <a:pt x="117" y="377"/>
                </a:cubicBezTo>
                <a:cubicBezTo>
                  <a:pt x="118" y="377"/>
                  <a:pt x="118" y="376"/>
                  <a:pt x="118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253"/>
                  <a:pt x="0" y="253"/>
                  <a:pt x="0" y="253"/>
                </a:cubicBezTo>
                <a:cubicBezTo>
                  <a:pt x="3" y="253"/>
                  <a:pt x="3" y="253"/>
                  <a:pt x="3" y="253"/>
                </a:cubicBezTo>
                <a:cubicBezTo>
                  <a:pt x="11" y="261"/>
                  <a:pt x="21" y="265"/>
                  <a:pt x="32" y="265"/>
                </a:cubicBezTo>
                <a:cubicBezTo>
                  <a:pt x="43" y="265"/>
                  <a:pt x="53" y="261"/>
                  <a:pt x="61" y="253"/>
                </a:cubicBezTo>
                <a:cubicBezTo>
                  <a:pt x="69" y="245"/>
                  <a:pt x="73" y="236"/>
                  <a:pt x="73" y="224"/>
                </a:cubicBezTo>
                <a:cubicBezTo>
                  <a:pt x="73" y="213"/>
                  <a:pt x="69" y="204"/>
                  <a:pt x="61" y="196"/>
                </a:cubicBezTo>
                <a:cubicBezTo>
                  <a:pt x="53" y="188"/>
                  <a:pt x="43" y="184"/>
                  <a:pt x="32" y="184"/>
                </a:cubicBezTo>
                <a:cubicBezTo>
                  <a:pt x="21" y="184"/>
                  <a:pt x="11" y="188"/>
                  <a:pt x="3" y="196"/>
                </a:cubicBezTo>
                <a:lnTo>
                  <a:pt x="0" y="19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6485139" y="7548634"/>
            <a:ext cx="4316505" cy="3568381"/>
          </a:xfrm>
          <a:custGeom>
            <a:avLst/>
            <a:gdLst/>
            <a:ahLst/>
            <a:cxnLst>
              <a:cxn ang="0">
                <a:pos x="75" y="311"/>
              </a:cxn>
              <a:cxn ang="0">
                <a:pos x="75" y="166"/>
              </a:cxn>
              <a:cxn ang="0">
                <a:pos x="70" y="172"/>
              </a:cxn>
              <a:cxn ang="0">
                <a:pos x="41" y="184"/>
              </a:cxn>
              <a:cxn ang="0">
                <a:pos x="12" y="172"/>
              </a:cxn>
              <a:cxn ang="0">
                <a:pos x="0" y="144"/>
              </a:cxn>
              <a:cxn ang="0">
                <a:pos x="12" y="115"/>
              </a:cxn>
              <a:cxn ang="0">
                <a:pos x="41" y="103"/>
              </a:cxn>
              <a:cxn ang="0">
                <a:pos x="70" y="115"/>
              </a:cxn>
              <a:cxn ang="0">
                <a:pos x="75" y="121"/>
              </a:cxn>
              <a:cxn ang="0">
                <a:pos x="75" y="0"/>
              </a:cxn>
              <a:cxn ang="0">
                <a:pos x="192" y="0"/>
              </a:cxn>
              <a:cxn ang="0">
                <a:pos x="192" y="1"/>
              </a:cxn>
              <a:cxn ang="0">
                <a:pos x="181" y="30"/>
              </a:cxn>
              <a:cxn ang="0">
                <a:pos x="192" y="58"/>
              </a:cxn>
              <a:cxn ang="0">
                <a:pos x="221" y="70"/>
              </a:cxn>
              <a:cxn ang="0">
                <a:pos x="250" y="58"/>
              </a:cxn>
              <a:cxn ang="0">
                <a:pos x="262" y="30"/>
              </a:cxn>
              <a:cxn ang="0">
                <a:pos x="250" y="1"/>
              </a:cxn>
              <a:cxn ang="0">
                <a:pos x="250" y="0"/>
              </a:cxn>
              <a:cxn ang="0">
                <a:pos x="389" y="0"/>
              </a:cxn>
              <a:cxn ang="0">
                <a:pos x="388" y="32"/>
              </a:cxn>
              <a:cxn ang="0">
                <a:pos x="450" y="66"/>
              </a:cxn>
              <a:cxn ang="0">
                <a:pos x="436" y="121"/>
              </a:cxn>
              <a:cxn ang="0">
                <a:pos x="363" y="125"/>
              </a:cxn>
              <a:cxn ang="0">
                <a:pos x="329" y="183"/>
              </a:cxn>
              <a:cxn ang="0">
                <a:pos x="366" y="243"/>
              </a:cxn>
              <a:cxn ang="0">
                <a:pos x="344" y="266"/>
              </a:cxn>
              <a:cxn ang="0">
                <a:pos x="322" y="287"/>
              </a:cxn>
              <a:cxn ang="0">
                <a:pos x="260" y="251"/>
              </a:cxn>
              <a:cxn ang="0">
                <a:pos x="203" y="285"/>
              </a:cxn>
              <a:cxn ang="0">
                <a:pos x="203" y="356"/>
              </a:cxn>
              <a:cxn ang="0">
                <a:pos x="145" y="371"/>
              </a:cxn>
              <a:cxn ang="0">
                <a:pos x="108" y="309"/>
              </a:cxn>
              <a:cxn ang="0">
                <a:pos x="76" y="311"/>
              </a:cxn>
              <a:cxn ang="0">
                <a:pos x="75" y="311"/>
              </a:cxn>
            </a:cxnLst>
            <a:rect l="0" t="0" r="r" b="b"/>
            <a:pathLst>
              <a:path w="450" h="371">
                <a:moveTo>
                  <a:pt x="75" y="311"/>
                </a:moveTo>
                <a:cubicBezTo>
                  <a:pt x="75" y="166"/>
                  <a:pt x="75" y="166"/>
                  <a:pt x="75" y="166"/>
                </a:cubicBezTo>
                <a:cubicBezTo>
                  <a:pt x="73" y="168"/>
                  <a:pt x="72" y="170"/>
                  <a:pt x="70" y="172"/>
                </a:cubicBezTo>
                <a:cubicBezTo>
                  <a:pt x="62" y="180"/>
                  <a:pt x="52" y="184"/>
                  <a:pt x="41" y="184"/>
                </a:cubicBezTo>
                <a:cubicBezTo>
                  <a:pt x="30" y="184"/>
                  <a:pt x="20" y="180"/>
                  <a:pt x="12" y="172"/>
                </a:cubicBezTo>
                <a:cubicBezTo>
                  <a:pt x="4" y="165"/>
                  <a:pt x="0" y="155"/>
                  <a:pt x="0" y="144"/>
                </a:cubicBezTo>
                <a:cubicBezTo>
                  <a:pt x="0" y="133"/>
                  <a:pt x="4" y="123"/>
                  <a:pt x="12" y="115"/>
                </a:cubicBezTo>
                <a:cubicBezTo>
                  <a:pt x="20" y="107"/>
                  <a:pt x="30" y="103"/>
                  <a:pt x="41" y="103"/>
                </a:cubicBezTo>
                <a:cubicBezTo>
                  <a:pt x="52" y="103"/>
                  <a:pt x="62" y="107"/>
                  <a:pt x="70" y="115"/>
                </a:cubicBezTo>
                <a:cubicBezTo>
                  <a:pt x="72" y="117"/>
                  <a:pt x="73" y="119"/>
                  <a:pt x="75" y="121"/>
                </a:cubicBezTo>
                <a:cubicBezTo>
                  <a:pt x="75" y="0"/>
                  <a:pt x="75" y="0"/>
                  <a:pt x="75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1"/>
                  <a:pt x="192" y="1"/>
                  <a:pt x="192" y="1"/>
                </a:cubicBezTo>
                <a:cubicBezTo>
                  <a:pt x="185" y="9"/>
                  <a:pt x="181" y="19"/>
                  <a:pt x="181" y="30"/>
                </a:cubicBezTo>
                <a:cubicBezTo>
                  <a:pt x="181" y="41"/>
                  <a:pt x="185" y="51"/>
                  <a:pt x="192" y="58"/>
                </a:cubicBezTo>
                <a:cubicBezTo>
                  <a:pt x="200" y="66"/>
                  <a:pt x="210" y="70"/>
                  <a:pt x="221" y="70"/>
                </a:cubicBezTo>
                <a:cubicBezTo>
                  <a:pt x="232" y="70"/>
                  <a:pt x="242" y="66"/>
                  <a:pt x="250" y="58"/>
                </a:cubicBezTo>
                <a:cubicBezTo>
                  <a:pt x="258" y="51"/>
                  <a:pt x="262" y="41"/>
                  <a:pt x="262" y="30"/>
                </a:cubicBezTo>
                <a:cubicBezTo>
                  <a:pt x="262" y="19"/>
                  <a:pt x="258" y="9"/>
                  <a:pt x="250" y="1"/>
                </a:cubicBezTo>
                <a:cubicBezTo>
                  <a:pt x="250" y="0"/>
                  <a:pt x="250" y="0"/>
                  <a:pt x="250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11"/>
                  <a:pt x="389" y="22"/>
                  <a:pt x="388" y="32"/>
                </a:cubicBezTo>
                <a:cubicBezTo>
                  <a:pt x="450" y="66"/>
                  <a:pt x="450" y="66"/>
                  <a:pt x="450" y="66"/>
                </a:cubicBezTo>
                <a:cubicBezTo>
                  <a:pt x="446" y="85"/>
                  <a:pt x="442" y="103"/>
                  <a:pt x="436" y="121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54" y="145"/>
                  <a:pt x="343" y="164"/>
                  <a:pt x="329" y="183"/>
                </a:cubicBezTo>
                <a:cubicBezTo>
                  <a:pt x="366" y="243"/>
                  <a:pt x="366" y="243"/>
                  <a:pt x="366" y="243"/>
                </a:cubicBezTo>
                <a:cubicBezTo>
                  <a:pt x="359" y="251"/>
                  <a:pt x="352" y="258"/>
                  <a:pt x="344" y="266"/>
                </a:cubicBezTo>
                <a:cubicBezTo>
                  <a:pt x="337" y="273"/>
                  <a:pt x="329" y="280"/>
                  <a:pt x="322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2" y="265"/>
                  <a:pt x="223" y="276"/>
                  <a:pt x="203" y="285"/>
                </a:cubicBezTo>
                <a:cubicBezTo>
                  <a:pt x="203" y="356"/>
                  <a:pt x="203" y="356"/>
                  <a:pt x="203" y="356"/>
                </a:cubicBezTo>
                <a:cubicBezTo>
                  <a:pt x="184" y="363"/>
                  <a:pt x="165" y="368"/>
                  <a:pt x="145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8" y="310"/>
                  <a:pt x="87" y="311"/>
                  <a:pt x="76" y="311"/>
                </a:cubicBezTo>
                <a:cubicBezTo>
                  <a:pt x="76" y="311"/>
                  <a:pt x="75" y="311"/>
                  <a:pt x="75" y="311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3636476" y="3942411"/>
            <a:ext cx="4267323" cy="3606224"/>
          </a:xfrm>
          <a:custGeom>
            <a:avLst/>
            <a:gdLst/>
            <a:ahLst/>
            <a:cxnLst>
              <a:cxn ang="0">
                <a:pos x="372" y="375"/>
              </a:cxn>
              <a:cxn ang="0">
                <a:pos x="239" y="375"/>
              </a:cxn>
              <a:cxn ang="0">
                <a:pos x="248" y="368"/>
              </a:cxn>
              <a:cxn ang="0">
                <a:pos x="260" y="340"/>
              </a:cxn>
              <a:cxn ang="0">
                <a:pos x="248" y="311"/>
              </a:cxn>
              <a:cxn ang="0">
                <a:pos x="220" y="299"/>
              </a:cxn>
              <a:cxn ang="0">
                <a:pos x="191" y="311"/>
              </a:cxn>
              <a:cxn ang="0">
                <a:pos x="179" y="340"/>
              </a:cxn>
              <a:cxn ang="0">
                <a:pos x="191" y="368"/>
              </a:cxn>
              <a:cxn ang="0">
                <a:pos x="200" y="375"/>
              </a:cxn>
              <a:cxn ang="0">
                <a:pos x="61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6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92" y="119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190" y="119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95"/>
              </a:cxn>
              <a:cxn ang="0">
                <a:pos x="372" y="199"/>
              </a:cxn>
              <a:cxn ang="0">
                <a:pos x="375" y="195"/>
              </a:cxn>
              <a:cxn ang="0">
                <a:pos x="404" y="183"/>
              </a:cxn>
              <a:cxn ang="0">
                <a:pos x="433" y="195"/>
              </a:cxn>
              <a:cxn ang="0">
                <a:pos x="445" y="223"/>
              </a:cxn>
              <a:cxn ang="0">
                <a:pos x="433" y="252"/>
              </a:cxn>
              <a:cxn ang="0">
                <a:pos x="404" y="264"/>
              </a:cxn>
              <a:cxn ang="0">
                <a:pos x="375" y="252"/>
              </a:cxn>
              <a:cxn ang="0">
                <a:pos x="372" y="248"/>
              </a:cxn>
              <a:cxn ang="0">
                <a:pos x="372" y="252"/>
              </a:cxn>
              <a:cxn ang="0">
                <a:pos x="372" y="375"/>
              </a:cxn>
            </a:cxnLst>
            <a:rect l="0" t="0" r="r" b="b"/>
            <a:pathLst>
              <a:path w="445" h="375">
                <a:moveTo>
                  <a:pt x="372" y="375"/>
                </a:moveTo>
                <a:cubicBezTo>
                  <a:pt x="239" y="375"/>
                  <a:pt x="239" y="375"/>
                  <a:pt x="239" y="375"/>
                </a:cubicBezTo>
                <a:cubicBezTo>
                  <a:pt x="243" y="373"/>
                  <a:pt x="246" y="371"/>
                  <a:pt x="248" y="368"/>
                </a:cubicBezTo>
                <a:cubicBezTo>
                  <a:pt x="256" y="360"/>
                  <a:pt x="260" y="351"/>
                  <a:pt x="260" y="340"/>
                </a:cubicBezTo>
                <a:cubicBezTo>
                  <a:pt x="260" y="328"/>
                  <a:pt x="256" y="319"/>
                  <a:pt x="248" y="311"/>
                </a:cubicBezTo>
                <a:cubicBezTo>
                  <a:pt x="241" y="303"/>
                  <a:pt x="231" y="299"/>
                  <a:pt x="220" y="299"/>
                </a:cubicBezTo>
                <a:cubicBezTo>
                  <a:pt x="209" y="299"/>
                  <a:pt x="199" y="303"/>
                  <a:pt x="191" y="311"/>
                </a:cubicBezTo>
                <a:cubicBezTo>
                  <a:pt x="183" y="319"/>
                  <a:pt x="179" y="328"/>
                  <a:pt x="179" y="340"/>
                </a:cubicBezTo>
                <a:cubicBezTo>
                  <a:pt x="179" y="351"/>
                  <a:pt x="183" y="360"/>
                  <a:pt x="191" y="368"/>
                </a:cubicBezTo>
                <a:cubicBezTo>
                  <a:pt x="194" y="371"/>
                  <a:pt x="197" y="373"/>
                  <a:pt x="200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1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6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7" y="124"/>
                  <a:pt x="90" y="122"/>
                  <a:pt x="92" y="119"/>
                </a:cubicBezTo>
                <a:cubicBezTo>
                  <a:pt x="97" y="114"/>
                  <a:pt x="101" y="110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89" y="120"/>
                  <a:pt x="190" y="119"/>
                  <a:pt x="190" y="119"/>
                </a:cubicBezTo>
                <a:cubicBezTo>
                  <a:pt x="207" y="106"/>
                  <a:pt x="225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2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72" y="199"/>
                  <a:pt x="372" y="199"/>
                  <a:pt x="372" y="199"/>
                </a:cubicBezTo>
                <a:cubicBezTo>
                  <a:pt x="373" y="197"/>
                  <a:pt x="374" y="196"/>
                  <a:pt x="375" y="195"/>
                </a:cubicBezTo>
                <a:cubicBezTo>
                  <a:pt x="383" y="187"/>
                  <a:pt x="393" y="183"/>
                  <a:pt x="404" y="183"/>
                </a:cubicBezTo>
                <a:cubicBezTo>
                  <a:pt x="415" y="183"/>
                  <a:pt x="425" y="187"/>
                  <a:pt x="433" y="195"/>
                </a:cubicBezTo>
                <a:cubicBezTo>
                  <a:pt x="441" y="203"/>
                  <a:pt x="445" y="212"/>
                  <a:pt x="445" y="223"/>
                </a:cubicBezTo>
                <a:cubicBezTo>
                  <a:pt x="445" y="235"/>
                  <a:pt x="441" y="244"/>
                  <a:pt x="433" y="252"/>
                </a:cubicBezTo>
                <a:cubicBezTo>
                  <a:pt x="425" y="260"/>
                  <a:pt x="415" y="264"/>
                  <a:pt x="404" y="264"/>
                </a:cubicBezTo>
                <a:cubicBezTo>
                  <a:pt x="393" y="264"/>
                  <a:pt x="383" y="260"/>
                  <a:pt x="375" y="252"/>
                </a:cubicBezTo>
                <a:cubicBezTo>
                  <a:pt x="374" y="251"/>
                  <a:pt x="373" y="250"/>
                  <a:pt x="372" y="248"/>
                </a:cubicBezTo>
                <a:cubicBezTo>
                  <a:pt x="372" y="252"/>
                  <a:pt x="372" y="252"/>
                  <a:pt x="372" y="252"/>
                </a:cubicBezTo>
                <a:lnTo>
                  <a:pt x="372" y="37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13636476" y="6818307"/>
            <a:ext cx="3567452" cy="4287355"/>
          </a:xfrm>
          <a:custGeom>
            <a:avLst/>
            <a:gdLst/>
            <a:ahLst/>
            <a:cxnLst>
              <a:cxn ang="0">
                <a:pos x="61" y="76"/>
              </a:cxn>
              <a:cxn ang="0">
                <a:pos x="200" y="76"/>
              </a:cxn>
              <a:cxn ang="0">
                <a:pos x="191" y="69"/>
              </a:cxn>
              <a:cxn ang="0">
                <a:pos x="179" y="41"/>
              </a:cxn>
              <a:cxn ang="0">
                <a:pos x="191" y="12"/>
              </a:cxn>
              <a:cxn ang="0">
                <a:pos x="220" y="0"/>
              </a:cxn>
              <a:cxn ang="0">
                <a:pos x="248" y="12"/>
              </a:cxn>
              <a:cxn ang="0">
                <a:pos x="260" y="41"/>
              </a:cxn>
              <a:cxn ang="0">
                <a:pos x="248" y="69"/>
              </a:cxn>
              <a:cxn ang="0">
                <a:pos x="239" y="76"/>
              </a:cxn>
              <a:cxn ang="0">
                <a:pos x="372" y="76"/>
              </a:cxn>
              <a:cxn ang="0">
                <a:pos x="372" y="197"/>
              </a:cxn>
              <a:cxn ang="0">
                <a:pos x="367" y="191"/>
              </a:cxn>
              <a:cxn ang="0">
                <a:pos x="338" y="179"/>
              </a:cxn>
              <a:cxn ang="0">
                <a:pos x="309" y="191"/>
              </a:cxn>
              <a:cxn ang="0">
                <a:pos x="297" y="220"/>
              </a:cxn>
              <a:cxn ang="0">
                <a:pos x="309" y="248"/>
              </a:cxn>
              <a:cxn ang="0">
                <a:pos x="338" y="260"/>
              </a:cxn>
              <a:cxn ang="0">
                <a:pos x="367" y="248"/>
              </a:cxn>
              <a:cxn ang="0">
                <a:pos x="372" y="242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</a:cxnLst>
            <a:rect l="0" t="0" r="r" b="b"/>
            <a:pathLst>
              <a:path w="372" h="446">
                <a:moveTo>
                  <a:pt x="61" y="76"/>
                </a:moveTo>
                <a:cubicBezTo>
                  <a:pt x="200" y="76"/>
                  <a:pt x="200" y="76"/>
                  <a:pt x="200" y="76"/>
                </a:cubicBezTo>
                <a:cubicBezTo>
                  <a:pt x="197" y="74"/>
                  <a:pt x="194" y="72"/>
                  <a:pt x="191" y="69"/>
                </a:cubicBezTo>
                <a:cubicBezTo>
                  <a:pt x="183" y="61"/>
                  <a:pt x="179" y="52"/>
                  <a:pt x="179" y="41"/>
                </a:cubicBezTo>
                <a:cubicBezTo>
                  <a:pt x="179" y="29"/>
                  <a:pt x="183" y="20"/>
                  <a:pt x="191" y="12"/>
                </a:cubicBezTo>
                <a:cubicBezTo>
                  <a:pt x="199" y="4"/>
                  <a:pt x="209" y="0"/>
                  <a:pt x="220" y="0"/>
                </a:cubicBezTo>
                <a:cubicBezTo>
                  <a:pt x="231" y="0"/>
                  <a:pt x="241" y="4"/>
                  <a:pt x="248" y="12"/>
                </a:cubicBezTo>
                <a:cubicBezTo>
                  <a:pt x="256" y="20"/>
                  <a:pt x="260" y="29"/>
                  <a:pt x="260" y="41"/>
                </a:cubicBezTo>
                <a:cubicBezTo>
                  <a:pt x="260" y="52"/>
                  <a:pt x="256" y="61"/>
                  <a:pt x="248" y="69"/>
                </a:cubicBezTo>
                <a:cubicBezTo>
                  <a:pt x="246" y="72"/>
                  <a:pt x="243" y="74"/>
                  <a:pt x="239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2" y="197"/>
                  <a:pt x="372" y="197"/>
                  <a:pt x="372" y="197"/>
                </a:cubicBezTo>
                <a:cubicBezTo>
                  <a:pt x="370" y="195"/>
                  <a:pt x="369" y="193"/>
                  <a:pt x="367" y="191"/>
                </a:cubicBezTo>
                <a:cubicBezTo>
                  <a:pt x="359" y="183"/>
                  <a:pt x="349" y="179"/>
                  <a:pt x="338" y="179"/>
                </a:cubicBezTo>
                <a:cubicBezTo>
                  <a:pt x="327" y="179"/>
                  <a:pt x="317" y="183"/>
                  <a:pt x="309" y="191"/>
                </a:cubicBezTo>
                <a:cubicBezTo>
                  <a:pt x="301" y="199"/>
                  <a:pt x="297" y="209"/>
                  <a:pt x="297" y="220"/>
                </a:cubicBezTo>
                <a:cubicBezTo>
                  <a:pt x="297" y="231"/>
                  <a:pt x="301" y="241"/>
                  <a:pt x="309" y="248"/>
                </a:cubicBezTo>
                <a:cubicBezTo>
                  <a:pt x="317" y="256"/>
                  <a:pt x="327" y="260"/>
                  <a:pt x="338" y="260"/>
                </a:cubicBezTo>
                <a:cubicBezTo>
                  <a:pt x="349" y="260"/>
                  <a:pt x="359" y="256"/>
                  <a:pt x="367" y="248"/>
                </a:cubicBezTo>
                <a:cubicBezTo>
                  <a:pt x="369" y="246"/>
                  <a:pt x="370" y="244"/>
                  <a:pt x="372" y="242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4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3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lnTo>
                  <a:pt x="61" y="76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creator God saved my life by sacrificing his son for me.</a:t>
            </a:r>
          </a:p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serve at Chapel Hill Bible Church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16853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Christian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love to solve problems and create new ways of doing things. I am working on my third start up.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1762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Innovator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have been married 11 years and have two boys, ages 6 and 4. This is my main hobby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3544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Husband and Father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want to empower students to be better than I will ever be. This is what I was called to do.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1492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Teacher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10" y="10189189"/>
            <a:ext cx="969780" cy="1148816"/>
          </a:xfrm>
          <a:prstGeom prst="rect">
            <a:avLst/>
          </a:prstGeom>
        </p:spPr>
      </p:pic>
      <p:pic>
        <p:nvPicPr>
          <p:cNvPr id="3" name="Picture 2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110798"/>
            <a:ext cx="1493954" cy="1493954"/>
          </a:xfrm>
          <a:prstGeom prst="rect">
            <a:avLst/>
          </a:prstGeom>
        </p:spPr>
      </p:pic>
      <p:pic>
        <p:nvPicPr>
          <p:cNvPr id="4" name="Picture 3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4" y="5557217"/>
            <a:ext cx="1991418" cy="1991418"/>
          </a:xfrm>
          <a:prstGeom prst="rect">
            <a:avLst/>
          </a:prstGeom>
        </p:spPr>
      </p:pic>
      <p:pic>
        <p:nvPicPr>
          <p:cNvPr id="5" name="Picture 4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8" y="3934843"/>
            <a:ext cx="1362439" cy="1362439"/>
          </a:xfrm>
          <a:prstGeom prst="rect">
            <a:avLst/>
          </a:prstGeom>
        </p:spPr>
      </p:pic>
      <p:pic>
        <p:nvPicPr>
          <p:cNvPr id="39" name="Picture 38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60" y="8158674"/>
            <a:ext cx="969780" cy="1148816"/>
          </a:xfrm>
          <a:prstGeom prst="rect">
            <a:avLst/>
          </a:prstGeom>
        </p:spPr>
      </p:pic>
      <p:pic>
        <p:nvPicPr>
          <p:cNvPr id="45" name="Picture 44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152" y="8351871"/>
            <a:ext cx="1493954" cy="1493954"/>
          </a:xfrm>
          <a:prstGeom prst="rect">
            <a:avLst/>
          </a:prstGeom>
        </p:spPr>
      </p:pic>
      <p:pic>
        <p:nvPicPr>
          <p:cNvPr id="47" name="Picture 46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57" y="5335065"/>
            <a:ext cx="1991418" cy="1991418"/>
          </a:xfrm>
          <a:prstGeom prst="rect">
            <a:avLst/>
          </a:prstGeom>
        </p:spPr>
      </p:pic>
      <p:pic>
        <p:nvPicPr>
          <p:cNvPr id="48" name="Picture 47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00" y="5205003"/>
            <a:ext cx="1362439" cy="13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54254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Family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190369"/>
            <a:ext cx="9789071" cy="6515850"/>
          </a:xfrm>
          <a:prstGeom prst="rect">
            <a:avLst/>
          </a:prstGeom>
        </p:spPr>
      </p:pic>
      <p:pic>
        <p:nvPicPr>
          <p:cNvPr id="4" name="Picture 3" descr="Screen Shot 2016-08-22 at 9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300" y="4524924"/>
            <a:ext cx="5528349" cy="737457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6" y="6817616"/>
            <a:ext cx="7187356" cy="64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73540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Career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NBC Olympics</a:t>
            </a: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MSNBC.com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The Washington Post</a:t>
            </a:r>
          </a:p>
        </p:txBody>
      </p:sp>
      <p:pic>
        <p:nvPicPr>
          <p:cNvPr id="2" name="Picture 1" descr="Screen Shot 2016-08-22 at 9.1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8479604"/>
            <a:ext cx="6459213" cy="4860504"/>
          </a:xfrm>
          <a:prstGeom prst="rect">
            <a:avLst/>
          </a:prstGeom>
        </p:spPr>
      </p:pic>
      <p:pic>
        <p:nvPicPr>
          <p:cNvPr id="5" name="Picture 4" descr="Screen Shot 2016-08-22 at 9.1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1518679"/>
            <a:ext cx="9093200" cy="6807200"/>
          </a:xfrm>
          <a:prstGeom prst="rect">
            <a:avLst/>
          </a:prstGeom>
        </p:spPr>
      </p:pic>
      <p:pic>
        <p:nvPicPr>
          <p:cNvPr id="6" name="Picture 5" descr="Screen Shot 2016-08-22 at 9.13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22" y="1112584"/>
            <a:ext cx="6057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22 at 9.2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6545"/>
            <a:ext cx="22910885" cy="6376064"/>
          </a:xfrm>
          <a:prstGeom prst="rect">
            <a:avLst/>
          </a:prstGeom>
        </p:spPr>
      </p:pic>
      <p:pic>
        <p:nvPicPr>
          <p:cNvPr id="5" name="Picture 4" descr="Screen Shot 2016-08-22 at 9.24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" y="8632987"/>
            <a:ext cx="5651500" cy="3721100"/>
          </a:xfrm>
          <a:prstGeom prst="rect">
            <a:avLst/>
          </a:prstGeom>
        </p:spPr>
      </p:pic>
      <p:pic>
        <p:nvPicPr>
          <p:cNvPr id="6" name="Picture 5" descr="Screen Shot 2016-08-22 at 9.2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84" y="8632987"/>
            <a:ext cx="17018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8295572" y="1249129"/>
            <a:ext cx="78450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Learning Objectives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can’t teach you everything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you will have to figure a lot of things out on your own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25896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Learn to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make excuses, find solutions and let others discover how great you are.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44174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Excuses, No Bragging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Things change. Figure it out and lead the change.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29164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Adapt and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2098594" y="396696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1" name="Shape 2588"/>
          <p:cNvSpPr/>
          <p:nvPr/>
        </p:nvSpPr>
        <p:spPr>
          <a:xfrm>
            <a:off x="2068432" y="6073204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settle for average.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 everything to be great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30523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Greatness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Shape 2633"/>
          <p:cNvSpPr/>
          <p:nvPr/>
        </p:nvSpPr>
        <p:spPr>
          <a:xfrm>
            <a:off x="2098594" y="814241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6" name="Shape 2690"/>
          <p:cNvSpPr>
            <a:spLocks noChangeAspect="1"/>
          </p:cNvSpPr>
          <p:nvPr/>
        </p:nvSpPr>
        <p:spPr>
          <a:xfrm>
            <a:off x="2076292" y="10174481"/>
            <a:ext cx="573328" cy="521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471854" y="5029324"/>
            <a:ext cx="4657113" cy="4658325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0884" tIns="630162" rIns="1660884" bIns="3985377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4" name="Freeform 23"/>
          <p:cNvSpPr/>
          <p:nvPr/>
        </p:nvSpPr>
        <p:spPr>
          <a:xfrm>
            <a:off x="16248042" y="5805714"/>
            <a:ext cx="3104742" cy="310554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7131987" y="6689886"/>
            <a:ext cx="1336846" cy="1337194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192806" y="10070322"/>
            <a:ext cx="419884" cy="6699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10690660" y="1249129"/>
            <a:ext cx="305492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Contact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30572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stevenTking.com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60334" y="4786865"/>
            <a:ext cx="2147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</a:t>
            </a: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7" name="Freeform 72"/>
          <p:cNvSpPr>
            <a:spLocks noChangeArrowheads="1"/>
          </p:cNvSpPr>
          <p:nvPr/>
        </p:nvSpPr>
        <p:spPr bwMode="auto">
          <a:xfrm>
            <a:off x="1841500" y="4769809"/>
            <a:ext cx="668338" cy="550862"/>
          </a:xfrm>
          <a:custGeom>
            <a:avLst/>
            <a:gdLst>
              <a:gd name="T0" fmla="*/ 310 w 462"/>
              <a:gd name="T1" fmla="*/ 222 h 383"/>
              <a:gd name="T2" fmla="*/ 310 w 462"/>
              <a:gd name="T3" fmla="*/ 222 h 383"/>
              <a:gd name="T4" fmla="*/ 275 w 462"/>
              <a:gd name="T5" fmla="*/ 266 h 383"/>
              <a:gd name="T6" fmla="*/ 310 w 462"/>
              <a:gd name="T7" fmla="*/ 310 h 383"/>
              <a:gd name="T8" fmla="*/ 337 w 462"/>
              <a:gd name="T9" fmla="*/ 266 h 383"/>
              <a:gd name="T10" fmla="*/ 310 w 462"/>
              <a:gd name="T11" fmla="*/ 222 h 383"/>
              <a:gd name="T12" fmla="*/ 416 w 462"/>
              <a:gd name="T13" fmla="*/ 107 h 383"/>
              <a:gd name="T14" fmla="*/ 416 w 462"/>
              <a:gd name="T15" fmla="*/ 107 h 383"/>
              <a:gd name="T16" fmla="*/ 408 w 462"/>
              <a:gd name="T17" fmla="*/ 0 h 383"/>
              <a:gd name="T18" fmla="*/ 293 w 462"/>
              <a:gd name="T19" fmla="*/ 45 h 383"/>
              <a:gd name="T20" fmla="*/ 231 w 462"/>
              <a:gd name="T21" fmla="*/ 45 h 383"/>
              <a:gd name="T22" fmla="*/ 169 w 462"/>
              <a:gd name="T23" fmla="*/ 45 h 383"/>
              <a:gd name="T24" fmla="*/ 53 w 462"/>
              <a:gd name="T25" fmla="*/ 0 h 383"/>
              <a:gd name="T26" fmla="*/ 36 w 462"/>
              <a:gd name="T27" fmla="*/ 107 h 383"/>
              <a:gd name="T28" fmla="*/ 0 w 462"/>
              <a:gd name="T29" fmla="*/ 204 h 383"/>
              <a:gd name="T30" fmla="*/ 186 w 462"/>
              <a:gd name="T31" fmla="*/ 382 h 383"/>
              <a:gd name="T32" fmla="*/ 231 w 462"/>
              <a:gd name="T33" fmla="*/ 382 h 383"/>
              <a:gd name="T34" fmla="*/ 275 w 462"/>
              <a:gd name="T35" fmla="*/ 382 h 383"/>
              <a:gd name="T36" fmla="*/ 461 w 462"/>
              <a:gd name="T37" fmla="*/ 204 h 383"/>
              <a:gd name="T38" fmla="*/ 416 w 462"/>
              <a:gd name="T39" fmla="*/ 107 h 383"/>
              <a:gd name="T40" fmla="*/ 231 w 462"/>
              <a:gd name="T41" fmla="*/ 364 h 383"/>
              <a:gd name="T42" fmla="*/ 231 w 462"/>
              <a:gd name="T43" fmla="*/ 364 h 383"/>
              <a:gd name="T44" fmla="*/ 231 w 462"/>
              <a:gd name="T45" fmla="*/ 364 h 383"/>
              <a:gd name="T46" fmla="*/ 62 w 462"/>
              <a:gd name="T47" fmla="*/ 257 h 383"/>
              <a:gd name="T48" fmla="*/ 89 w 462"/>
              <a:gd name="T49" fmla="*/ 204 h 383"/>
              <a:gd name="T50" fmla="*/ 231 w 462"/>
              <a:gd name="T51" fmla="*/ 187 h 383"/>
              <a:gd name="T52" fmla="*/ 231 w 462"/>
              <a:gd name="T53" fmla="*/ 187 h 383"/>
              <a:gd name="T54" fmla="*/ 231 w 462"/>
              <a:gd name="T55" fmla="*/ 187 h 383"/>
              <a:gd name="T56" fmla="*/ 372 w 462"/>
              <a:gd name="T57" fmla="*/ 204 h 383"/>
              <a:gd name="T58" fmla="*/ 399 w 462"/>
              <a:gd name="T59" fmla="*/ 257 h 383"/>
              <a:gd name="T60" fmla="*/ 231 w 462"/>
              <a:gd name="T61" fmla="*/ 364 h 383"/>
              <a:gd name="T62" fmla="*/ 150 w 462"/>
              <a:gd name="T63" fmla="*/ 222 h 383"/>
              <a:gd name="T64" fmla="*/ 150 w 462"/>
              <a:gd name="T65" fmla="*/ 222 h 383"/>
              <a:gd name="T66" fmla="*/ 115 w 462"/>
              <a:gd name="T67" fmla="*/ 266 h 383"/>
              <a:gd name="T68" fmla="*/ 150 w 462"/>
              <a:gd name="T69" fmla="*/ 310 h 383"/>
              <a:gd name="T70" fmla="*/ 186 w 462"/>
              <a:gd name="T71" fmla="*/ 266 h 383"/>
              <a:gd name="T72" fmla="*/ 150 w 462"/>
              <a:gd name="T73" fmla="*/ 222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383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29" name="Freeform 85"/>
          <p:cNvSpPr>
            <a:spLocks noChangeArrowheads="1"/>
          </p:cNvSpPr>
          <p:nvPr/>
        </p:nvSpPr>
        <p:spPr bwMode="auto">
          <a:xfrm>
            <a:off x="1841500" y="5878172"/>
            <a:ext cx="668338" cy="538162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60334" y="5855892"/>
            <a:ext cx="25237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steven_king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hape 2628"/>
          <p:cNvSpPr/>
          <p:nvPr/>
        </p:nvSpPr>
        <p:spPr>
          <a:xfrm>
            <a:off x="16412486" y="5620876"/>
            <a:ext cx="3149791" cy="314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60334" y="7367359"/>
            <a:ext cx="3793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steven.king@unc.edu</a:t>
            </a:r>
            <a:endParaRPr lang="en-US" sz="27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60334" y="8419855"/>
            <a:ext cx="234094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919-360-8907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Proposal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29696</TotalTime>
  <Words>221</Words>
  <Application>Microsoft Macintosh PowerPoint</Application>
  <PresentationFormat>Custom</PresentationFormat>
  <Paragraphs>45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School of Journalism</cp:lastModifiedBy>
  <cp:revision>6199</cp:revision>
  <dcterms:created xsi:type="dcterms:W3CDTF">2014-11-12T21:47:38Z</dcterms:created>
  <dcterms:modified xsi:type="dcterms:W3CDTF">2016-08-23T13:35:19Z</dcterms:modified>
  <cp:category/>
</cp:coreProperties>
</file>